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16" y="-13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-72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640" cy="377136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</a:t>
            </a:r>
            <a:r>
              <a:rPr lang="en-US" dirty="0" smtClean="0"/>
              <a:t>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 years to get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by eliminating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 smtClean="0"/>
              <a:t>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should be possible to do this on Windows.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</a:t>
            </a:r>
            <a:r>
              <a:rPr lang="en-US" dirty="0" smtClean="0"/>
              <a:t>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</a:t>
            </a:r>
            <a:r>
              <a:rPr lang="en-US" dirty="0" smtClean="0"/>
              <a:t>purchased a flight stick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	That was not satisfactory to me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</a:t>
            </a:r>
            <a:r>
              <a:rPr lang="en-US" dirty="0" smtClean="0"/>
              <a:t>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</a:t>
            </a:r>
            <a:r>
              <a:rPr lang="en-US" dirty="0" smtClean="0"/>
              <a:t>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hardware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39"/>
            <a:ext cx="8771400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595360" cy="2905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1225</Words>
  <Application>Microsoft Office PowerPoint</Application>
  <PresentationFormat>Custom</PresentationFormat>
  <Paragraphs>294</Paragraphs>
  <Slides>22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163</cp:revision>
  <dcterms:created xsi:type="dcterms:W3CDTF">2022-12-24T11:04:31Z</dcterms:created>
  <dcterms:modified xsi:type="dcterms:W3CDTF">2023-01-29T20:53:46Z</dcterms:modified>
</cp:coreProperties>
</file>